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57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CDCB9D-F3F9-451B-855A-80EFA020A3CC}" v="2" dt="2025-04-09T07:55:03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0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DF959-7109-C98C-AA17-9B51A3182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425AD4-9B34-0929-E327-FBCAD8268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D586FB-9EFE-4DFC-0D06-9B3381DC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75AD-518F-4534-A5C7-AD03E61FB6C9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C68DCF-312E-6FCA-C166-C2543768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1546D6-1DF6-D0E1-133C-58D38405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B25-7190-476F-B914-9F180F54D4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305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8A811-324C-0477-0A04-672394920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E4AD88-1DEF-3BA8-0E81-0D5649F0C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2457A5-46DF-428E-2FC3-82F34C176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75AD-518F-4534-A5C7-AD03E61FB6C9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42F10D-91DE-E64D-865E-DCBDA4CC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30FE0D-0A8B-95A8-5166-7B155A43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B25-7190-476F-B914-9F180F54D4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744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BDCE4FC-A1E0-C218-305B-886236518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788D101-651E-9CB6-B42A-D7F025A27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C5C538-817A-3849-2C06-63F6D7C5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75AD-518F-4534-A5C7-AD03E61FB6C9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7C61D-882B-345E-8D77-AA1B4098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4B28E7-DB52-0878-10B6-0900E965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B25-7190-476F-B914-9F180F54D4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717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44C90-1028-1343-702E-F2D60167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87E340-8EB9-CABE-E23F-CB4BCB99B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E03021-F8FC-990E-5490-F556F60BD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75AD-518F-4534-A5C7-AD03E61FB6C9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738524-4C43-94BF-86CC-843B1AA5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9BCEB4-4B09-97A7-65BE-DEA367E3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B25-7190-476F-B914-9F180F54D4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689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C16E7-8009-FA2F-EE96-E68E17F0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D17CB1-AB61-E75D-DCCA-4DD0AB09A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DB6863-CB7F-424E-D16E-FF839345B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75AD-518F-4534-A5C7-AD03E61FB6C9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822441-4870-F898-A7B4-929683D4D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9981E8-3873-B037-BE50-FF463795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B25-7190-476F-B914-9F180F54D4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839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B90EBF-3763-8648-8AF6-6594714C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6CA228-A392-806F-A4BE-021FEB8D5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F90F23-9B2A-C8E7-4C7B-4962F69BF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00E973-A7E5-E445-6709-AF61F0CD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75AD-518F-4534-A5C7-AD03E61FB6C9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4240E8-03E5-D2AE-347E-E2B8E162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BF388-C430-A15B-079A-15435A48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B25-7190-476F-B914-9F180F54D4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831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B0FC9-F481-BF69-27D3-C6FA9E830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CC76A6-E0E9-F32E-341D-F63406A50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A65C19-3C27-EB08-B13E-80CB5DB48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1FCC2E0-C0BC-71B3-10D6-8A9B43F87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83AC48A-9D62-4B80-DB6F-CD5EBF2B8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724BE00-74DC-8B83-F5ED-2C7398EB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75AD-518F-4534-A5C7-AD03E61FB6C9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795ACD0-B06C-B2DE-D68A-57479D26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1F302E5-127E-CB0D-23A5-94B0F220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B25-7190-476F-B914-9F180F54D4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772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EFF82-29B6-D314-D86F-4F85E3CAE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C63B5F-C5A8-B614-97B3-BAC1D1CA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75AD-518F-4534-A5C7-AD03E61FB6C9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E776C5-4E82-6AEE-BD0A-BEC22CEB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115885-B3A6-5A60-0052-8799ACDA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B25-7190-476F-B914-9F180F54D4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275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D46E1A-2DB1-FA0F-551C-B553D8E3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75AD-518F-4534-A5C7-AD03E61FB6C9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D7C6BD-B47D-4B85-7399-F8357058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B2B98F-CDE6-C075-C432-C9D9FB25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B25-7190-476F-B914-9F180F54D4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347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564A0-EEEB-9397-4346-A619C55B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B99D7E-CF9E-7352-50A1-14DBFEAE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8FF116-6EE1-5377-82E1-6BE128608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2CFC99-E0A9-A242-7655-252B3B0C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75AD-518F-4534-A5C7-AD03E61FB6C9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0CB7AE-4ECE-E963-F85C-9ADF51AC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4C71C0-4C4A-E6B8-A77C-88B953BB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B25-7190-476F-B914-9F180F54D4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09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A6148-3703-908A-EF7D-A97BB6D1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0DDD17A-C16B-E5E3-8589-2B34D84A0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AE0341-38BE-946D-42B1-F7B83EFA9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482117-6A3F-63EE-3666-A2636C87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75AD-518F-4534-A5C7-AD03E61FB6C9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7120A2-0B8F-0443-6303-4883A690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8DEE24-A83C-E9D2-BF7F-62D66347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BB25-7190-476F-B914-9F180F54D4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376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BFF1046-5489-C1EC-8D70-8FB1196D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1A7578-0414-C53C-E8BE-4AD9BD55F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654D34-14DB-9DDE-321E-EAD0F48CF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6175AD-518F-4534-A5C7-AD03E61FB6C9}" type="datetimeFigureOut">
              <a:rPr lang="de-CH" smtClean="0"/>
              <a:t>09.04.2025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94A87C-F2B6-F74F-43B7-B6F25989B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0193B9-7601-CFEA-2E36-304DF2A2E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2BB25-7190-476F-B914-9F180F54D4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378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Zwing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serlearn.ch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CD54FBF-B420-8BF1-AEFB-F3B3A76F6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621" y="222422"/>
            <a:ext cx="6526319" cy="557289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4442911-A0B6-5CD2-211F-1643F58BF4BE}"/>
              </a:ext>
            </a:extLst>
          </p:cNvPr>
          <p:cNvSpPr txBox="1"/>
          <p:nvPr/>
        </p:nvSpPr>
        <p:spPr>
          <a:xfrm>
            <a:off x="213869" y="6266246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3"/>
              </a:rPr>
              <a:t>https://de.wikipedia.org/wiki/Zwingen</a:t>
            </a:r>
            <a:r>
              <a:rPr lang="de-CH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01E9604-D980-3F58-F383-1C3618E14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80" y="-39464"/>
            <a:ext cx="3690866" cy="634661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EB602E7-1F2E-FFB7-BEE6-0AEBEB527D6E}"/>
              </a:ext>
            </a:extLst>
          </p:cNvPr>
          <p:cNvSpPr txBox="1"/>
          <p:nvPr/>
        </p:nvSpPr>
        <p:spPr>
          <a:xfrm>
            <a:off x="6423138" y="5848722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Karte </a:t>
            </a:r>
            <a:r>
              <a:rPr lang="de-CH" dirty="0" err="1"/>
              <a:t>Tschubby</a:t>
            </a:r>
            <a:r>
              <a:rPr lang="de-CH" dirty="0"/>
              <a:t> cc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sa</a:t>
            </a:r>
            <a:r>
              <a:rPr lang="de-CH" dirty="0"/>
              <a:t> commons.wikimedia.org</a:t>
            </a:r>
          </a:p>
          <a:p>
            <a:r>
              <a:rPr lang="de-CH" dirty="0"/>
              <a:t>Mehr Karten </a:t>
            </a:r>
            <a:r>
              <a:rPr lang="de-CH" dirty="0" err="1"/>
              <a:t>Geigrafie</a:t>
            </a:r>
            <a:r>
              <a:rPr lang="de-CH" dirty="0"/>
              <a:t> Schweiz </a:t>
            </a:r>
            <a:r>
              <a:rPr lang="de-CH" dirty="0">
                <a:hlinkClick r:id="rId5"/>
              </a:rPr>
              <a:t>www.userlearn.ch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557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2F77A-217E-C720-B2B6-2F4F6E91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207049-D0E8-72C9-7AA8-84A14C499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0345A2-660C-AF61-8BE3-AC874A1DA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70" y="0"/>
            <a:ext cx="11116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1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6E7E4-7623-7465-F32B-6A1CD4B1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Inhaltsplatzhalter 4" descr="Ein Bild, das Karte, Text, Atlas enthält.&#10;&#10;KI-generierte Inhalte können fehlerhaft sein.">
            <a:extLst>
              <a:ext uri="{FF2B5EF4-FFF2-40B4-BE49-F238E27FC236}">
                <a16:creationId xmlns:a16="http://schemas.microsoft.com/office/drawing/2014/main" id="{50545EE8-E8BF-8E3F-91F3-163E8CF31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0" y="-2354"/>
            <a:ext cx="10338039" cy="6860354"/>
          </a:xfrm>
        </p:spPr>
      </p:pic>
    </p:spTree>
    <p:extLst>
      <p:ext uri="{BB962C8B-B14F-4D97-AF65-F5344CB8AC3E}">
        <p14:creationId xmlns:p14="http://schemas.microsoft.com/office/powerpoint/2010/main" val="354053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D031B-DB68-9173-B859-D6A9DF10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1774CD-83E2-C033-1097-37858AAFB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556C4D-B5C1-4552-30F1-BD04B1C4A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49" y="0"/>
            <a:ext cx="10889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55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Breitbild</PresentationFormat>
  <Paragraphs>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 Krämer</dc:creator>
  <cp:lastModifiedBy>Jürg Krämer</cp:lastModifiedBy>
  <cp:revision>2</cp:revision>
  <dcterms:created xsi:type="dcterms:W3CDTF">2025-04-09T07:35:25Z</dcterms:created>
  <dcterms:modified xsi:type="dcterms:W3CDTF">2025-04-09T07:56:48Z</dcterms:modified>
</cp:coreProperties>
</file>